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918400" cy="43891200"/>
  <p:notesSz cx="32461200" cy="43434000"/>
  <p:custDataLst>
    <p:tags r:id="rId3"/>
  </p:custDataLst>
  <p:defaultTextStyle>
    <a:defPPr>
      <a:defRPr lang="en-US"/>
    </a:defPPr>
    <a:lvl1pPr algn="l" rtl="0" fontAlgn="base">
      <a:spcBef>
        <a:spcPct val="0"/>
      </a:spcBef>
      <a:spcAft>
        <a:spcPct val="0"/>
      </a:spcAft>
      <a:defRPr sz="3200" kern="1200">
        <a:solidFill>
          <a:schemeClr val="tx1"/>
        </a:solidFill>
        <a:latin typeface="Trebuchet MS" panose="020B0603020202020204" pitchFamily="34" charset="0"/>
        <a:ea typeface="+mn-ea"/>
        <a:cs typeface="+mn-cs"/>
      </a:defRPr>
    </a:lvl1pPr>
    <a:lvl2pPr marL="457200" algn="l" rtl="0" fontAlgn="base">
      <a:spcBef>
        <a:spcPct val="0"/>
      </a:spcBef>
      <a:spcAft>
        <a:spcPct val="0"/>
      </a:spcAft>
      <a:defRPr sz="3200" kern="1200">
        <a:solidFill>
          <a:schemeClr val="tx1"/>
        </a:solidFill>
        <a:latin typeface="Trebuchet MS" panose="020B0603020202020204" pitchFamily="34" charset="0"/>
        <a:ea typeface="+mn-ea"/>
        <a:cs typeface="+mn-cs"/>
      </a:defRPr>
    </a:lvl2pPr>
    <a:lvl3pPr marL="914400" algn="l" rtl="0" fontAlgn="base">
      <a:spcBef>
        <a:spcPct val="0"/>
      </a:spcBef>
      <a:spcAft>
        <a:spcPct val="0"/>
      </a:spcAft>
      <a:defRPr sz="3200" kern="1200">
        <a:solidFill>
          <a:schemeClr val="tx1"/>
        </a:solidFill>
        <a:latin typeface="Trebuchet MS" panose="020B0603020202020204" pitchFamily="34" charset="0"/>
        <a:ea typeface="+mn-ea"/>
        <a:cs typeface="+mn-cs"/>
      </a:defRPr>
    </a:lvl3pPr>
    <a:lvl4pPr marL="1371600" algn="l" rtl="0" fontAlgn="base">
      <a:spcBef>
        <a:spcPct val="0"/>
      </a:spcBef>
      <a:spcAft>
        <a:spcPct val="0"/>
      </a:spcAft>
      <a:defRPr sz="3200" kern="1200">
        <a:solidFill>
          <a:schemeClr val="tx1"/>
        </a:solidFill>
        <a:latin typeface="Trebuchet MS" panose="020B0603020202020204" pitchFamily="34" charset="0"/>
        <a:ea typeface="+mn-ea"/>
        <a:cs typeface="+mn-cs"/>
      </a:defRPr>
    </a:lvl4pPr>
    <a:lvl5pPr marL="1828800" algn="l" rtl="0" fontAlgn="base">
      <a:spcBef>
        <a:spcPct val="0"/>
      </a:spcBef>
      <a:spcAft>
        <a:spcPct val="0"/>
      </a:spcAft>
      <a:defRPr sz="3200" kern="1200">
        <a:solidFill>
          <a:schemeClr val="tx1"/>
        </a:solidFill>
        <a:latin typeface="Trebuchet MS" panose="020B0603020202020204" pitchFamily="34" charset="0"/>
        <a:ea typeface="+mn-ea"/>
        <a:cs typeface="+mn-cs"/>
      </a:defRPr>
    </a:lvl5pPr>
    <a:lvl6pPr marL="2286000" algn="l" defTabSz="914400" rtl="0" eaLnBrk="1" latinLnBrk="0" hangingPunct="1">
      <a:defRPr sz="3200" kern="1200">
        <a:solidFill>
          <a:schemeClr val="tx1"/>
        </a:solidFill>
        <a:latin typeface="Trebuchet MS" panose="020B0603020202020204" pitchFamily="34" charset="0"/>
        <a:ea typeface="+mn-ea"/>
        <a:cs typeface="+mn-cs"/>
      </a:defRPr>
    </a:lvl6pPr>
    <a:lvl7pPr marL="2743200" algn="l" defTabSz="914400" rtl="0" eaLnBrk="1" latinLnBrk="0" hangingPunct="1">
      <a:defRPr sz="3200" kern="1200">
        <a:solidFill>
          <a:schemeClr val="tx1"/>
        </a:solidFill>
        <a:latin typeface="Trebuchet MS" panose="020B0603020202020204" pitchFamily="34" charset="0"/>
        <a:ea typeface="+mn-ea"/>
        <a:cs typeface="+mn-cs"/>
      </a:defRPr>
    </a:lvl7pPr>
    <a:lvl8pPr marL="3200400" algn="l" defTabSz="914400" rtl="0" eaLnBrk="1" latinLnBrk="0" hangingPunct="1">
      <a:defRPr sz="3200" kern="1200">
        <a:solidFill>
          <a:schemeClr val="tx1"/>
        </a:solidFill>
        <a:latin typeface="Trebuchet MS" panose="020B0603020202020204" pitchFamily="34" charset="0"/>
        <a:ea typeface="+mn-ea"/>
        <a:cs typeface="+mn-cs"/>
      </a:defRPr>
    </a:lvl8pPr>
    <a:lvl9pPr marL="3657600" algn="l" defTabSz="914400" rtl="0" eaLnBrk="1" latinLnBrk="0" hangingPunct="1">
      <a:defRPr sz="3200"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5760">
          <p15:clr>
            <a:srgbClr val="A4A3A4"/>
          </p15:clr>
        </p15:guide>
        <p15:guide id="2" orient="horz" pos="25728">
          <p15:clr>
            <a:srgbClr val="A4A3A4"/>
          </p15:clr>
        </p15:guide>
        <p15:guide id="3" orient="horz" pos="384">
          <p15:clr>
            <a:srgbClr val="A4A3A4"/>
          </p15:clr>
        </p15:guide>
        <p15:guide id="4" pos="648">
          <p15:clr>
            <a:srgbClr val="A4A3A4"/>
          </p15:clr>
        </p15:guide>
        <p15:guide id="5" pos="20088">
          <p15:clr>
            <a:srgbClr val="A4A3A4"/>
          </p15:clr>
        </p15:guide>
        <p15:guide id="6" pos="6696">
          <p15:clr>
            <a:srgbClr val="A4A3A4"/>
          </p15:clr>
        </p15:guide>
        <p15:guide id="7" pos="7344">
          <p15:clr>
            <a:srgbClr val="A4A3A4"/>
          </p15:clr>
        </p15:guide>
        <p15:guide id="8" pos="13392">
          <p15:clr>
            <a:srgbClr val="A4A3A4"/>
          </p15:clr>
        </p15:guide>
        <p15:guide id="9" pos="140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660"/>
  </p:normalViewPr>
  <p:slideViewPr>
    <p:cSldViewPr>
      <p:cViewPr varScale="1">
        <p:scale>
          <a:sx n="17" d="100"/>
          <a:sy n="17" d="100"/>
        </p:scale>
        <p:origin x="3006" y="102"/>
      </p:cViewPr>
      <p:guideLst>
        <p:guide orient="horz" pos="5760"/>
        <p:guide orient="horz" pos="25728"/>
        <p:guide orient="horz" pos="384"/>
        <p:guide pos="648"/>
        <p:guide pos="20088"/>
        <p:guide pos="6696"/>
        <p:guide pos="7344"/>
        <p:guide pos="13392"/>
        <p:guide pos="1404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tags" Target="tags/tag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563" y="13635038"/>
            <a:ext cx="27981275" cy="94075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4937125" y="24871363"/>
            <a:ext cx="23044150" cy="112172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704477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46238" y="1757363"/>
            <a:ext cx="29625925" cy="73152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1646238" y="10240963"/>
            <a:ext cx="29625925" cy="2896711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92403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5" y="28203525"/>
            <a:ext cx="27981275" cy="8718550"/>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5" y="18602325"/>
            <a:ext cx="27981275" cy="96012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638190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646238" y="1757363"/>
            <a:ext cx="29625925" cy="73152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1646238" y="10240963"/>
            <a:ext cx="14736762" cy="2896711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535400" y="10240963"/>
            <a:ext cx="14736763" cy="2896711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03325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6238" y="1757363"/>
            <a:ext cx="29625925" cy="73152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6238" y="9825038"/>
            <a:ext cx="14544675" cy="40941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46238" y="13919200"/>
            <a:ext cx="14544675" cy="252888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725" y="9825038"/>
            <a:ext cx="14549438" cy="40941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6722725" y="13919200"/>
            <a:ext cx="14549438" cy="252888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71484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46238" y="1757363"/>
            <a:ext cx="29625925" cy="73152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795563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8626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6238" y="1747838"/>
            <a:ext cx="10829925" cy="7437437"/>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2869863" y="1747838"/>
            <a:ext cx="18402300" cy="374602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6238" y="9185275"/>
            <a:ext cx="10829925" cy="300228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74278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1600" y="30724475"/>
            <a:ext cx="19751675" cy="3625850"/>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6451600" y="3921125"/>
            <a:ext cx="19751675" cy="26335038"/>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451600" y="34350325"/>
            <a:ext cx="19751675" cy="515143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96878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646238" y="1757363"/>
            <a:ext cx="29625925" cy="73152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646238" y="10240963"/>
            <a:ext cx="29625925" cy="2896711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80937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6475" y="1757363"/>
            <a:ext cx="7405688" cy="37450712"/>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6238" y="1757363"/>
            <a:ext cx="22067837" cy="3745071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89408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1"/>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l="9042" r="9042" b="43106"/>
          <a:stretch>
            <a:fillRect/>
          </a:stretch>
        </p:blipFill>
        <p:spPr bwMode="auto">
          <a:xfrm>
            <a:off x="0" y="41960800"/>
            <a:ext cx="32918400"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0"/>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l="9042" t="20755" r="9042"/>
          <a:stretch>
            <a:fillRect/>
          </a:stretch>
        </p:blipFill>
        <p:spPr bwMode="auto">
          <a:xfrm>
            <a:off x="0" y="0"/>
            <a:ext cx="32918400" cy="782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Title Placeholder 1"/>
          <p:cNvSpPr>
            <a:spLocks noGrp="1"/>
          </p:cNvSpPr>
          <p:nvPr>
            <p:ph type="title"/>
          </p:nvPr>
        </p:nvSpPr>
        <p:spPr bwMode="auto">
          <a:xfrm>
            <a:off x="1646238" y="1757363"/>
            <a:ext cx="29625925"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rebuchet MS" pitchFamily="34" charset="0"/>
        </a:defRPr>
      </a:lvl2pPr>
      <a:lvl3pPr algn="ctr" defTabSz="4389438" rtl="0" eaLnBrk="0" fontAlgn="base" hangingPunct="0">
        <a:spcBef>
          <a:spcPct val="0"/>
        </a:spcBef>
        <a:spcAft>
          <a:spcPct val="0"/>
        </a:spcAft>
        <a:defRPr sz="21100">
          <a:solidFill>
            <a:schemeClr val="tx2"/>
          </a:solidFill>
          <a:latin typeface="Trebuchet MS" pitchFamily="34" charset="0"/>
        </a:defRPr>
      </a:lvl3pPr>
      <a:lvl4pPr algn="ctr" defTabSz="4389438" rtl="0" eaLnBrk="0" fontAlgn="base" hangingPunct="0">
        <a:spcBef>
          <a:spcPct val="0"/>
        </a:spcBef>
        <a:spcAft>
          <a:spcPct val="0"/>
        </a:spcAft>
        <a:defRPr sz="21100">
          <a:solidFill>
            <a:schemeClr val="tx2"/>
          </a:solidFill>
          <a:latin typeface="Trebuchet MS" pitchFamily="34" charset="0"/>
        </a:defRPr>
      </a:lvl4pPr>
      <a:lvl5pPr algn="ctr" defTabSz="4389438" rtl="0" eaLnBrk="0" fontAlgn="base" hangingPunct="0">
        <a:spcBef>
          <a:spcPct val="0"/>
        </a:spcBef>
        <a:spcAft>
          <a:spcPct val="0"/>
        </a:spcAft>
        <a:defRPr sz="21100">
          <a:solidFill>
            <a:schemeClr val="tx2"/>
          </a:solidFill>
          <a:latin typeface="Trebuchet MS" pitchFamily="34" charset="0"/>
        </a:defRPr>
      </a:lvl5pPr>
      <a:lvl6pPr marL="457200" algn="ctr" defTabSz="4389438" rtl="0" fontAlgn="base">
        <a:spcBef>
          <a:spcPct val="0"/>
        </a:spcBef>
        <a:spcAft>
          <a:spcPct val="0"/>
        </a:spcAft>
        <a:defRPr sz="21100">
          <a:solidFill>
            <a:schemeClr val="tx2"/>
          </a:solidFill>
          <a:latin typeface="Trebuchet MS" pitchFamily="34" charset="0"/>
        </a:defRPr>
      </a:lvl6pPr>
      <a:lvl7pPr marL="914400" algn="ctr" defTabSz="4389438" rtl="0" fontAlgn="base">
        <a:spcBef>
          <a:spcPct val="0"/>
        </a:spcBef>
        <a:spcAft>
          <a:spcPct val="0"/>
        </a:spcAft>
        <a:defRPr sz="21100">
          <a:solidFill>
            <a:schemeClr val="tx2"/>
          </a:solidFill>
          <a:latin typeface="Trebuchet MS" pitchFamily="34" charset="0"/>
        </a:defRPr>
      </a:lvl7pPr>
      <a:lvl8pPr marL="1371600" algn="ctr" defTabSz="4389438" rtl="0" fontAlgn="base">
        <a:spcBef>
          <a:spcPct val="0"/>
        </a:spcBef>
        <a:spcAft>
          <a:spcPct val="0"/>
        </a:spcAft>
        <a:defRPr sz="21100">
          <a:solidFill>
            <a:schemeClr val="tx2"/>
          </a:solidFill>
          <a:latin typeface="Trebuchet MS" pitchFamily="34" charset="0"/>
        </a:defRPr>
      </a:lvl8pPr>
      <a:lvl9pPr marL="1828800" algn="ctr" defTabSz="4389438" rtl="0" fontAlgn="base">
        <a:spcBef>
          <a:spcPct val="0"/>
        </a:spcBef>
        <a:spcAft>
          <a:spcPct val="0"/>
        </a:spcAft>
        <a:defRPr sz="21100">
          <a:solidFill>
            <a:schemeClr val="tx2"/>
          </a:solidFill>
          <a:latin typeface="Trebuchet MS" pitchFamily="34"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028700" y="609600"/>
            <a:ext cx="30861000" cy="215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389438" eaLnBrk="0" hangingPunct="0">
              <a:defRPr sz="3200">
                <a:solidFill>
                  <a:schemeClr val="tx1"/>
                </a:solidFill>
                <a:latin typeface="Trebuchet MS" panose="020B0603020202020204" pitchFamily="34" charset="0"/>
              </a:defRPr>
            </a:lvl1pPr>
            <a:lvl2pPr marL="742950" indent="-285750" defTabSz="4389438" eaLnBrk="0" hangingPunct="0">
              <a:defRPr sz="3200">
                <a:solidFill>
                  <a:schemeClr val="tx1"/>
                </a:solidFill>
                <a:latin typeface="Trebuchet MS" panose="020B0603020202020204" pitchFamily="34" charset="0"/>
              </a:defRPr>
            </a:lvl2pPr>
            <a:lvl3pPr marL="1143000" indent="-228600" defTabSz="4389438" eaLnBrk="0" hangingPunct="0">
              <a:defRPr sz="3200">
                <a:solidFill>
                  <a:schemeClr val="tx1"/>
                </a:solidFill>
                <a:latin typeface="Trebuchet MS" panose="020B0603020202020204" pitchFamily="34" charset="0"/>
              </a:defRPr>
            </a:lvl3pPr>
            <a:lvl4pPr marL="1600200" indent="-228600" defTabSz="4389438" eaLnBrk="0" hangingPunct="0">
              <a:defRPr sz="3200">
                <a:solidFill>
                  <a:schemeClr val="tx1"/>
                </a:solidFill>
                <a:latin typeface="Trebuchet MS" panose="020B0603020202020204" pitchFamily="34" charset="0"/>
              </a:defRPr>
            </a:lvl4pPr>
            <a:lvl5pPr marL="2057400" indent="-228600" defTabSz="4389438" eaLnBrk="0" hangingPunct="0">
              <a:defRPr sz="3200">
                <a:solidFill>
                  <a:schemeClr val="tx1"/>
                </a:solidFill>
                <a:latin typeface="Trebuchet MS" panose="020B0603020202020204" pitchFamily="34" charset="0"/>
              </a:defRPr>
            </a:lvl5pPr>
            <a:lvl6pPr marL="2514600" indent="-228600" defTabSz="4389438" eaLnBrk="0" fontAlgn="base" hangingPunct="0">
              <a:spcBef>
                <a:spcPct val="0"/>
              </a:spcBef>
              <a:spcAft>
                <a:spcPct val="0"/>
              </a:spcAft>
              <a:defRPr sz="3200">
                <a:solidFill>
                  <a:schemeClr val="tx1"/>
                </a:solidFill>
                <a:latin typeface="Trebuchet MS" panose="020B0603020202020204" pitchFamily="34" charset="0"/>
              </a:defRPr>
            </a:lvl6pPr>
            <a:lvl7pPr marL="2971800" indent="-228600" defTabSz="4389438" eaLnBrk="0" fontAlgn="base" hangingPunct="0">
              <a:spcBef>
                <a:spcPct val="0"/>
              </a:spcBef>
              <a:spcAft>
                <a:spcPct val="0"/>
              </a:spcAft>
              <a:defRPr sz="3200">
                <a:solidFill>
                  <a:schemeClr val="tx1"/>
                </a:solidFill>
                <a:latin typeface="Trebuchet MS" panose="020B0603020202020204" pitchFamily="34" charset="0"/>
              </a:defRPr>
            </a:lvl7pPr>
            <a:lvl8pPr marL="3429000" indent="-228600" defTabSz="4389438" eaLnBrk="0" fontAlgn="base" hangingPunct="0">
              <a:spcBef>
                <a:spcPct val="0"/>
              </a:spcBef>
              <a:spcAft>
                <a:spcPct val="0"/>
              </a:spcAft>
              <a:defRPr sz="3200">
                <a:solidFill>
                  <a:schemeClr val="tx1"/>
                </a:solidFill>
                <a:latin typeface="Trebuchet MS" panose="020B0603020202020204" pitchFamily="34" charset="0"/>
              </a:defRPr>
            </a:lvl8pPr>
            <a:lvl9pPr marL="3886200" indent="-228600" defTabSz="4389438" eaLnBrk="0" fontAlgn="base" hangingPunct="0">
              <a:spcBef>
                <a:spcPct val="0"/>
              </a:spcBef>
              <a:spcAft>
                <a:spcPct val="0"/>
              </a:spcAft>
              <a:defRPr sz="3200">
                <a:solidFill>
                  <a:schemeClr val="tx1"/>
                </a:solidFill>
                <a:latin typeface="Trebuchet MS" panose="020B0603020202020204" pitchFamily="34" charset="0"/>
              </a:defRPr>
            </a:lvl9pPr>
          </a:lstStyle>
          <a:p>
            <a:pPr algn="ctr" eaLnBrk="1" hangingPunct="1">
              <a:lnSpc>
                <a:spcPct val="90000"/>
              </a:lnSpc>
            </a:pPr>
            <a:r>
              <a:rPr lang="en-US" altLang="en-US" sz="14000" dirty="0" smtClean="0">
                <a:solidFill>
                  <a:schemeClr val="bg1"/>
                </a:solidFill>
              </a:rPr>
              <a:t>TITLE</a:t>
            </a:r>
            <a:endParaRPr lang="en-US" altLang="en-US" sz="14000" dirty="0">
              <a:solidFill>
                <a:schemeClr val="bg1"/>
              </a:solidFill>
            </a:endParaRPr>
          </a:p>
        </p:txBody>
      </p:sp>
      <p:sp>
        <p:nvSpPr>
          <p:cNvPr id="2051" name="Rectangle 10"/>
          <p:cNvSpPr>
            <a:spLocks noChangeArrowheads="1"/>
          </p:cNvSpPr>
          <p:nvPr/>
        </p:nvSpPr>
        <p:spPr bwMode="auto">
          <a:xfrm>
            <a:off x="838200" y="4343400"/>
            <a:ext cx="30861000" cy="1812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389438" eaLnBrk="0" hangingPunct="0">
              <a:defRPr sz="3200">
                <a:solidFill>
                  <a:schemeClr val="tx1"/>
                </a:solidFill>
                <a:latin typeface="Trebuchet MS" panose="020B0603020202020204" pitchFamily="34" charset="0"/>
              </a:defRPr>
            </a:lvl1pPr>
            <a:lvl2pPr marL="742950" indent="-285750" defTabSz="4389438" eaLnBrk="0" hangingPunct="0">
              <a:defRPr sz="3200">
                <a:solidFill>
                  <a:schemeClr val="tx1"/>
                </a:solidFill>
                <a:latin typeface="Trebuchet MS" panose="020B0603020202020204" pitchFamily="34" charset="0"/>
              </a:defRPr>
            </a:lvl2pPr>
            <a:lvl3pPr marL="1143000" indent="-228600" defTabSz="4389438" eaLnBrk="0" hangingPunct="0">
              <a:defRPr sz="3200">
                <a:solidFill>
                  <a:schemeClr val="tx1"/>
                </a:solidFill>
                <a:latin typeface="Trebuchet MS" panose="020B0603020202020204" pitchFamily="34" charset="0"/>
              </a:defRPr>
            </a:lvl3pPr>
            <a:lvl4pPr marL="1600200" indent="-228600" defTabSz="4389438" eaLnBrk="0" hangingPunct="0">
              <a:defRPr sz="3200">
                <a:solidFill>
                  <a:schemeClr val="tx1"/>
                </a:solidFill>
                <a:latin typeface="Trebuchet MS" panose="020B0603020202020204" pitchFamily="34" charset="0"/>
              </a:defRPr>
            </a:lvl4pPr>
            <a:lvl5pPr marL="2057400" indent="-228600" defTabSz="4389438" eaLnBrk="0" hangingPunct="0">
              <a:defRPr sz="3200">
                <a:solidFill>
                  <a:schemeClr val="tx1"/>
                </a:solidFill>
                <a:latin typeface="Trebuchet MS" panose="020B0603020202020204" pitchFamily="34" charset="0"/>
              </a:defRPr>
            </a:lvl5pPr>
            <a:lvl6pPr marL="2514600" indent="-228600" defTabSz="4389438" eaLnBrk="0" fontAlgn="base" hangingPunct="0">
              <a:spcBef>
                <a:spcPct val="0"/>
              </a:spcBef>
              <a:spcAft>
                <a:spcPct val="0"/>
              </a:spcAft>
              <a:defRPr sz="3200">
                <a:solidFill>
                  <a:schemeClr val="tx1"/>
                </a:solidFill>
                <a:latin typeface="Trebuchet MS" panose="020B0603020202020204" pitchFamily="34" charset="0"/>
              </a:defRPr>
            </a:lvl6pPr>
            <a:lvl7pPr marL="2971800" indent="-228600" defTabSz="4389438" eaLnBrk="0" fontAlgn="base" hangingPunct="0">
              <a:spcBef>
                <a:spcPct val="0"/>
              </a:spcBef>
              <a:spcAft>
                <a:spcPct val="0"/>
              </a:spcAft>
              <a:defRPr sz="3200">
                <a:solidFill>
                  <a:schemeClr val="tx1"/>
                </a:solidFill>
                <a:latin typeface="Trebuchet MS" panose="020B0603020202020204" pitchFamily="34" charset="0"/>
              </a:defRPr>
            </a:lvl7pPr>
            <a:lvl8pPr marL="3429000" indent="-228600" defTabSz="4389438" eaLnBrk="0" fontAlgn="base" hangingPunct="0">
              <a:spcBef>
                <a:spcPct val="0"/>
              </a:spcBef>
              <a:spcAft>
                <a:spcPct val="0"/>
              </a:spcAft>
              <a:defRPr sz="3200">
                <a:solidFill>
                  <a:schemeClr val="tx1"/>
                </a:solidFill>
                <a:latin typeface="Trebuchet MS" panose="020B0603020202020204" pitchFamily="34" charset="0"/>
              </a:defRPr>
            </a:lvl8pPr>
            <a:lvl9pPr marL="3886200" indent="-228600" defTabSz="4389438" eaLnBrk="0" fontAlgn="base" hangingPunct="0">
              <a:spcBef>
                <a:spcPct val="0"/>
              </a:spcBef>
              <a:spcAft>
                <a:spcPct val="0"/>
              </a:spcAft>
              <a:defRPr sz="3200">
                <a:solidFill>
                  <a:schemeClr val="tx1"/>
                </a:solidFill>
                <a:latin typeface="Trebuchet MS" panose="020B0603020202020204" pitchFamily="34" charset="0"/>
              </a:defRPr>
            </a:lvl9pPr>
          </a:lstStyle>
          <a:p>
            <a:pPr algn="ctr" eaLnBrk="1" hangingPunct="1">
              <a:spcAft>
                <a:spcPct val="15000"/>
              </a:spcAft>
            </a:pPr>
            <a:r>
              <a:rPr lang="en-US" altLang="en-US" sz="5200" dirty="0" smtClean="0">
                <a:solidFill>
                  <a:schemeClr val="bg2"/>
                </a:solidFill>
                <a:latin typeface="Times New Roman" panose="02020603050405020304" pitchFamily="18" charset="0"/>
              </a:rPr>
              <a:t>Authors can go here</a:t>
            </a:r>
            <a:endParaRPr lang="en-US" altLang="en-US" sz="5200" dirty="0">
              <a:solidFill>
                <a:schemeClr val="bg2"/>
              </a:solidFill>
              <a:latin typeface="Times New Roman" panose="02020603050405020304" pitchFamily="18" charset="0"/>
            </a:endParaRPr>
          </a:p>
          <a:p>
            <a:pPr algn="ctr" eaLnBrk="1" hangingPunct="1">
              <a:spcAft>
                <a:spcPct val="15000"/>
              </a:spcAft>
            </a:pPr>
            <a:r>
              <a:rPr lang="en-US" altLang="en-US" sz="5200" dirty="0" smtClean="0">
                <a:solidFill>
                  <a:schemeClr val="bg2"/>
                </a:solidFill>
                <a:latin typeface="Times New Roman" panose="02020603050405020304" pitchFamily="18" charset="0"/>
              </a:rPr>
              <a:t>Schools</a:t>
            </a:r>
            <a:endParaRPr lang="en-US" altLang="en-US" sz="5200" dirty="0">
              <a:solidFill>
                <a:schemeClr val="bg2"/>
              </a:solidFill>
              <a:latin typeface="Times New Roman" panose="02020603050405020304" pitchFamily="18" charset="0"/>
            </a:endParaRPr>
          </a:p>
        </p:txBody>
      </p:sp>
      <p:sp>
        <p:nvSpPr>
          <p:cNvPr id="2057" name="TextBox 9"/>
          <p:cNvSpPr txBox="1">
            <a:spLocks noChangeArrowheads="1"/>
          </p:cNvSpPr>
          <p:nvPr/>
        </p:nvSpPr>
        <p:spPr bwMode="auto">
          <a:xfrm>
            <a:off x="990600" y="7467600"/>
            <a:ext cx="4724400" cy="923925"/>
          </a:xfrm>
          <a:prstGeom prst="rect">
            <a:avLst/>
          </a:prstGeom>
          <a:noFill/>
          <a:ln w="9525">
            <a:noFill/>
            <a:miter lim="800000"/>
            <a:headEnd/>
            <a:tailEnd/>
          </a:ln>
        </p:spPr>
        <p:txBody>
          <a:bodyPr>
            <a:spAutoFit/>
          </a:bodyPr>
          <a:lstStyle/>
          <a:p>
            <a:pPr>
              <a:defRPr/>
            </a:pPr>
            <a:r>
              <a:rPr lang="en-US" sz="5400" b="1" u="sng" dirty="0">
                <a:solidFill>
                  <a:schemeClr val="accent1">
                    <a:lumMod val="75000"/>
                  </a:schemeClr>
                </a:solidFill>
              </a:rPr>
              <a:t>Abstract</a:t>
            </a:r>
            <a:r>
              <a:rPr lang="en-US" sz="5400" b="1" u="sng" dirty="0">
                <a:solidFill>
                  <a:schemeClr val="accent1">
                    <a:lumMod val="75000"/>
                  </a:schemeClr>
                </a:solidFill>
                <a:latin typeface="OCR A Extended" pitchFamily="50" charset="0"/>
              </a:rPr>
              <a:t>:</a:t>
            </a:r>
          </a:p>
        </p:txBody>
      </p:sp>
      <p:sp>
        <p:nvSpPr>
          <p:cNvPr id="2058" name="TextBox 10"/>
          <p:cNvSpPr txBox="1">
            <a:spLocks noChangeArrowheads="1"/>
          </p:cNvSpPr>
          <p:nvPr/>
        </p:nvSpPr>
        <p:spPr bwMode="auto">
          <a:xfrm>
            <a:off x="11353800" y="23622000"/>
            <a:ext cx="9296400" cy="923925"/>
          </a:xfrm>
          <a:prstGeom prst="rect">
            <a:avLst/>
          </a:prstGeom>
          <a:noFill/>
          <a:ln w="9525">
            <a:noFill/>
            <a:miter lim="800000"/>
            <a:headEnd/>
            <a:tailEnd/>
          </a:ln>
        </p:spPr>
        <p:txBody>
          <a:bodyPr>
            <a:spAutoFit/>
          </a:bodyPr>
          <a:lstStyle/>
          <a:p>
            <a:pPr>
              <a:defRPr/>
            </a:pPr>
            <a:r>
              <a:rPr lang="en-US" sz="5400" b="1" u="sng" dirty="0" smtClean="0">
                <a:solidFill>
                  <a:schemeClr val="accent1">
                    <a:lumMod val="75000"/>
                  </a:schemeClr>
                </a:solidFill>
              </a:rPr>
              <a:t>Results</a:t>
            </a:r>
            <a:endParaRPr lang="en-US" sz="5400" b="1" u="sng" dirty="0">
              <a:solidFill>
                <a:schemeClr val="accent1">
                  <a:lumMod val="75000"/>
                </a:schemeClr>
              </a:solidFill>
            </a:endParaRPr>
          </a:p>
        </p:txBody>
      </p:sp>
      <p:sp>
        <p:nvSpPr>
          <p:cNvPr id="2059" name="TextBox 11"/>
          <p:cNvSpPr txBox="1">
            <a:spLocks noChangeArrowheads="1"/>
          </p:cNvSpPr>
          <p:nvPr/>
        </p:nvSpPr>
        <p:spPr bwMode="auto">
          <a:xfrm>
            <a:off x="838200" y="8534400"/>
            <a:ext cx="10515600" cy="584775"/>
          </a:xfrm>
          <a:prstGeom prst="rect">
            <a:avLst/>
          </a:prstGeom>
          <a:noFill/>
          <a:ln w="9525">
            <a:noFill/>
            <a:miter lim="800000"/>
            <a:headEnd/>
            <a:tailEnd/>
          </a:ln>
        </p:spPr>
        <p:txBody>
          <a:bodyPr>
            <a:spAutoFit/>
          </a:bodyPr>
          <a:lstStyle/>
          <a:p>
            <a:pPr>
              <a:defRPr/>
            </a:pPr>
            <a:r>
              <a:rPr lang="en-US" dirty="0" err="1" smtClean="0">
                <a:solidFill>
                  <a:schemeClr val="bg2">
                    <a:lumMod val="10000"/>
                  </a:schemeClr>
                </a:solidFill>
                <a:latin typeface="OCR A Extended" pitchFamily="50" charset="0"/>
              </a:rPr>
              <a:t>Televator</a:t>
            </a:r>
            <a:r>
              <a:rPr lang="en-US" dirty="0" smtClean="0">
                <a:solidFill>
                  <a:schemeClr val="bg2">
                    <a:lumMod val="10000"/>
                  </a:schemeClr>
                </a:solidFill>
                <a:latin typeface="OCR A Extended" pitchFamily="50" charset="0"/>
              </a:rPr>
              <a:t> Speech</a:t>
            </a:r>
            <a:endParaRPr lang="en-US" dirty="0">
              <a:solidFill>
                <a:schemeClr val="bg2">
                  <a:lumMod val="10000"/>
                </a:schemeClr>
              </a:solidFill>
              <a:latin typeface="OCR A Extended" pitchFamily="50" charset="0"/>
            </a:endParaRPr>
          </a:p>
        </p:txBody>
      </p:sp>
      <p:pic>
        <p:nvPicPr>
          <p:cNvPr id="2056"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914400"/>
            <a:ext cx="47244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7"/>
          <p:cNvSpPr>
            <a:spLocks noChangeArrowheads="1"/>
          </p:cNvSpPr>
          <p:nvPr/>
        </p:nvSpPr>
        <p:spPr bwMode="auto">
          <a:xfrm>
            <a:off x="15857538" y="21677313"/>
            <a:ext cx="329184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Trebuchet MS" panose="020B0603020202020204" pitchFamily="34" charset="0"/>
              </a:defRPr>
            </a:lvl1pPr>
            <a:lvl2pPr marL="742950" indent="-285750" eaLnBrk="0" hangingPunct="0">
              <a:defRPr sz="3200">
                <a:solidFill>
                  <a:schemeClr val="tx1"/>
                </a:solidFill>
                <a:latin typeface="Trebuchet MS" panose="020B0603020202020204" pitchFamily="34" charset="0"/>
              </a:defRPr>
            </a:lvl2pPr>
            <a:lvl3pPr marL="1143000" indent="-228600" eaLnBrk="0" hangingPunct="0">
              <a:defRPr sz="3200">
                <a:solidFill>
                  <a:schemeClr val="tx1"/>
                </a:solidFill>
                <a:latin typeface="Trebuchet MS" panose="020B0603020202020204" pitchFamily="34" charset="0"/>
              </a:defRPr>
            </a:lvl3pPr>
            <a:lvl4pPr marL="1600200" indent="-228600" eaLnBrk="0" hangingPunct="0">
              <a:defRPr sz="3200">
                <a:solidFill>
                  <a:schemeClr val="tx1"/>
                </a:solidFill>
                <a:latin typeface="Trebuchet MS" panose="020B0603020202020204" pitchFamily="34" charset="0"/>
              </a:defRPr>
            </a:lvl4pPr>
            <a:lvl5pPr marL="2057400" indent="-228600" eaLnBrk="0" hangingPunct="0">
              <a:defRPr sz="3200">
                <a:solidFill>
                  <a:schemeClr val="tx1"/>
                </a:solidFill>
                <a:latin typeface="Trebuchet MS" panose="020B0603020202020204" pitchFamily="34" charset="0"/>
              </a:defRPr>
            </a:lvl5pPr>
            <a:lvl6pPr marL="2514600" indent="-228600" eaLnBrk="0" fontAlgn="base" hangingPunct="0">
              <a:spcBef>
                <a:spcPct val="0"/>
              </a:spcBef>
              <a:spcAft>
                <a:spcPct val="0"/>
              </a:spcAft>
              <a:defRPr sz="3200">
                <a:solidFill>
                  <a:schemeClr val="tx1"/>
                </a:solidFill>
                <a:latin typeface="Trebuchet MS" panose="020B0603020202020204" pitchFamily="34" charset="0"/>
              </a:defRPr>
            </a:lvl6pPr>
            <a:lvl7pPr marL="2971800" indent="-228600" eaLnBrk="0" fontAlgn="base" hangingPunct="0">
              <a:spcBef>
                <a:spcPct val="0"/>
              </a:spcBef>
              <a:spcAft>
                <a:spcPct val="0"/>
              </a:spcAft>
              <a:defRPr sz="3200">
                <a:solidFill>
                  <a:schemeClr val="tx1"/>
                </a:solidFill>
                <a:latin typeface="Trebuchet MS" panose="020B0603020202020204" pitchFamily="34" charset="0"/>
              </a:defRPr>
            </a:lvl7pPr>
            <a:lvl8pPr marL="3429000" indent="-228600" eaLnBrk="0" fontAlgn="base" hangingPunct="0">
              <a:spcBef>
                <a:spcPct val="0"/>
              </a:spcBef>
              <a:spcAft>
                <a:spcPct val="0"/>
              </a:spcAft>
              <a:defRPr sz="3200">
                <a:solidFill>
                  <a:schemeClr val="tx1"/>
                </a:solidFill>
                <a:latin typeface="Trebuchet MS" panose="020B0603020202020204" pitchFamily="34" charset="0"/>
              </a:defRPr>
            </a:lvl8pPr>
            <a:lvl9pPr marL="3886200" indent="-228600" eaLnBrk="0" fontAlgn="base" hangingPunct="0">
              <a:spcBef>
                <a:spcPct val="0"/>
              </a:spcBef>
              <a:spcAft>
                <a:spcPct val="0"/>
              </a:spcAft>
              <a:defRPr sz="3200">
                <a:solidFill>
                  <a:schemeClr val="tx1"/>
                </a:solidFill>
                <a:latin typeface="Trebuchet MS" panose="020B0603020202020204" pitchFamily="34" charset="0"/>
              </a:defRPr>
            </a:lvl9pPr>
          </a:lstStyle>
          <a:p>
            <a:pPr eaLnBrk="1" hangingPunct="1"/>
            <a:endParaRPr lang="en-US" altLang="en-US"/>
          </a:p>
        </p:txBody>
      </p:sp>
      <p:pic>
        <p:nvPicPr>
          <p:cNvPr id="5" name="Picture 22" descr="pulsa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336000" y="8077200"/>
            <a:ext cx="10820400" cy="1183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30" descr="plot.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5849600"/>
            <a:ext cx="10477500" cy="678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Box 31"/>
          <p:cNvSpPr txBox="1"/>
          <p:nvPr/>
        </p:nvSpPr>
        <p:spPr>
          <a:xfrm>
            <a:off x="1066800" y="22631400"/>
            <a:ext cx="9601200" cy="923925"/>
          </a:xfrm>
          <a:prstGeom prst="rect">
            <a:avLst/>
          </a:prstGeom>
          <a:noFill/>
        </p:spPr>
        <p:txBody>
          <a:bodyPr>
            <a:spAutoFit/>
          </a:bodyPr>
          <a:lstStyle/>
          <a:p>
            <a:pPr>
              <a:defRPr/>
            </a:pPr>
            <a:r>
              <a:rPr lang="en-US" sz="5400" b="1" u="sng" dirty="0" smtClean="0">
                <a:solidFill>
                  <a:schemeClr val="accent1">
                    <a:lumMod val="75000"/>
                  </a:schemeClr>
                </a:solidFill>
              </a:rPr>
              <a:t>Research Question</a:t>
            </a:r>
            <a:endParaRPr lang="en-US" sz="5400" b="1" u="sng" dirty="0">
              <a:solidFill>
                <a:schemeClr val="accent1">
                  <a:lumMod val="75000"/>
                </a:schemeClr>
              </a:solidFill>
            </a:endParaRPr>
          </a:p>
        </p:txBody>
      </p:sp>
      <p:sp>
        <p:nvSpPr>
          <p:cNvPr id="33" name="TextBox 32"/>
          <p:cNvSpPr txBox="1"/>
          <p:nvPr/>
        </p:nvSpPr>
        <p:spPr>
          <a:xfrm>
            <a:off x="990600" y="23774400"/>
            <a:ext cx="9829800" cy="4801314"/>
          </a:xfrm>
          <a:prstGeom prst="rect">
            <a:avLst/>
          </a:prstGeom>
          <a:noFill/>
        </p:spPr>
        <p:txBody>
          <a:bodyPr>
            <a:spAutoFit/>
          </a:bodyPr>
          <a:lstStyle/>
          <a:p>
            <a:pPr>
              <a:defRPr/>
            </a:pPr>
            <a:r>
              <a:rPr lang="en-US" sz="3400" dirty="0">
                <a:solidFill>
                  <a:schemeClr val="bg2">
                    <a:lumMod val="10000"/>
                  </a:schemeClr>
                </a:solidFill>
              </a:rPr>
              <a:t>There are several aspects of a pulsar that make the environment around it particularly dangerous for orbiting bodies. One of the more obvious dangers to anything orbiting a pulsar is the intense radiation that it emits, especially along the two iconic jets that pulsars produce. </a:t>
            </a:r>
            <a:r>
              <a:rPr lang="en-US" sz="3400" dirty="0">
                <a:solidFill>
                  <a:schemeClr val="bg2">
                    <a:lumMod val="10000"/>
                  </a:schemeClr>
                </a:solidFill>
              </a:rPr>
              <a:t>This radiation, being so powerful, would have the effect of blasting away any atmosphere the orbiting planets could have possibly formed. </a:t>
            </a:r>
          </a:p>
        </p:txBody>
      </p:sp>
      <p:sp>
        <p:nvSpPr>
          <p:cNvPr id="35" name="TextBox 34"/>
          <p:cNvSpPr txBox="1"/>
          <p:nvPr/>
        </p:nvSpPr>
        <p:spPr>
          <a:xfrm>
            <a:off x="11811000" y="8534400"/>
            <a:ext cx="8686800" cy="11911013"/>
          </a:xfrm>
          <a:prstGeom prst="rect">
            <a:avLst/>
          </a:prstGeom>
          <a:noFill/>
        </p:spPr>
        <p:txBody>
          <a:bodyPr>
            <a:spAutoFit/>
          </a:bodyPr>
          <a:lstStyle/>
          <a:p>
            <a:pPr>
              <a:defRPr/>
            </a:pPr>
            <a:r>
              <a:rPr lang="en-US" dirty="0">
                <a:solidFill>
                  <a:schemeClr val="bg2">
                    <a:lumMod val="10000"/>
                  </a:schemeClr>
                </a:solidFill>
              </a:rPr>
              <a:t>Finally, an orbiting body must survive the extreme magnetic fields a pulsar constantly emits. Many pulsars have such powerful magnetic fields that it warps the electron clouds of atoms into needle-like shapes less than 1% of their original size, rendering much of the chemistry of life impossible in close proximity to the star. To calculate the magnetic field strength (measured in Gauss) of a pulsar, the radius of the pulsar (</a:t>
            </a:r>
            <a:r>
              <a:rPr lang="en-US" i="1" dirty="0">
                <a:solidFill>
                  <a:schemeClr val="bg2">
                    <a:lumMod val="10000"/>
                  </a:schemeClr>
                </a:solidFill>
              </a:rPr>
              <a:t>R</a:t>
            </a:r>
            <a:r>
              <a:rPr lang="en-US" dirty="0">
                <a:solidFill>
                  <a:schemeClr val="bg2">
                    <a:lumMod val="10000"/>
                  </a:schemeClr>
                </a:solidFill>
              </a:rPr>
              <a:t>), the angle between the pulsar’s magnetic poles and it’s rotational axis (</a:t>
            </a:r>
            <a:r>
              <a:rPr lang="en-US" i="1" dirty="0">
                <a:solidFill>
                  <a:schemeClr val="bg2">
                    <a:lumMod val="10000"/>
                  </a:schemeClr>
                </a:solidFill>
              </a:rPr>
              <a:t>α</a:t>
            </a:r>
            <a:r>
              <a:rPr lang="en-US" dirty="0">
                <a:solidFill>
                  <a:schemeClr val="bg2">
                    <a:lumMod val="10000"/>
                  </a:schemeClr>
                </a:solidFill>
              </a:rPr>
              <a:t>), and the pulsar’s moment of inertia (</a:t>
            </a:r>
            <a:r>
              <a:rPr lang="en-US" i="1" dirty="0">
                <a:solidFill>
                  <a:schemeClr val="bg2">
                    <a:lumMod val="10000"/>
                  </a:schemeClr>
                </a:solidFill>
              </a:rPr>
              <a:t>I</a:t>
            </a:r>
            <a:r>
              <a:rPr lang="en-US" dirty="0">
                <a:solidFill>
                  <a:schemeClr val="bg2">
                    <a:lumMod val="10000"/>
                  </a:schemeClr>
                </a:solidFill>
              </a:rPr>
              <a:t>) must be determined. Since, like before, these values are not easily accessible, a “typical” pulsar’s values are used, which are 10 km, 90</a:t>
            </a:r>
            <a:r>
              <a:rPr lang="en-US" baseline="30000" dirty="0">
                <a:solidFill>
                  <a:schemeClr val="bg2">
                    <a:lumMod val="10000"/>
                  </a:schemeClr>
                </a:solidFill>
              </a:rPr>
              <a:t>0</a:t>
            </a:r>
            <a:r>
              <a:rPr lang="en-US" dirty="0">
                <a:solidFill>
                  <a:schemeClr val="bg2">
                    <a:lumMod val="10000"/>
                  </a:schemeClr>
                </a:solidFill>
              </a:rPr>
              <a:t>, and 10</a:t>
            </a:r>
            <a:r>
              <a:rPr lang="en-US" baseline="30000" dirty="0">
                <a:solidFill>
                  <a:schemeClr val="bg2">
                    <a:lumMod val="10000"/>
                  </a:schemeClr>
                </a:solidFill>
              </a:rPr>
              <a:t>45</a:t>
            </a:r>
            <a:r>
              <a:rPr lang="en-US" dirty="0">
                <a:solidFill>
                  <a:schemeClr val="bg2">
                    <a:lumMod val="10000"/>
                  </a:schemeClr>
                </a:solidFill>
              </a:rPr>
              <a:t> g cm</a:t>
            </a:r>
            <a:r>
              <a:rPr lang="en-US" baseline="30000" dirty="0">
                <a:solidFill>
                  <a:schemeClr val="bg2">
                    <a:lumMod val="10000"/>
                  </a:schemeClr>
                </a:solidFill>
              </a:rPr>
              <a:t>2</a:t>
            </a:r>
            <a:r>
              <a:rPr lang="en-US" dirty="0">
                <a:solidFill>
                  <a:schemeClr val="bg2">
                    <a:lumMod val="10000"/>
                  </a:schemeClr>
                </a:solidFill>
              </a:rPr>
              <a:t> respectively. These values, along with the pulsar’s period (</a:t>
            </a:r>
            <a:r>
              <a:rPr lang="en-US" i="1" dirty="0">
                <a:solidFill>
                  <a:schemeClr val="bg2">
                    <a:lumMod val="10000"/>
                  </a:schemeClr>
                </a:solidFill>
              </a:rPr>
              <a:t>P</a:t>
            </a:r>
            <a:r>
              <a:rPr lang="en-US" dirty="0">
                <a:solidFill>
                  <a:schemeClr val="bg2">
                    <a:lumMod val="10000"/>
                  </a:schemeClr>
                </a:solidFill>
              </a:rPr>
              <a:t>) and P-dot, which are how long in seconds it takes for one revolution and the rate of deceleration of the pulsar's angular velocity in revolutions per second per second, are then used to calculate the characteristic magnetic field using the following equation:</a:t>
            </a:r>
            <a:endParaRPr lang="en-US" i="1" dirty="0">
              <a:solidFill>
                <a:schemeClr val="bg2">
                  <a:lumMod val="10000"/>
                </a:schemeClr>
              </a:solidFill>
            </a:endParaRPr>
          </a:p>
        </p:txBody>
      </p:sp>
      <p:pic>
        <p:nvPicPr>
          <p:cNvPr id="2067" name="Picture 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82400" y="20345400"/>
            <a:ext cx="89916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8" name="TextBox 37"/>
          <p:cNvSpPr txBox="1"/>
          <p:nvPr/>
        </p:nvSpPr>
        <p:spPr>
          <a:xfrm>
            <a:off x="21564600" y="20269200"/>
            <a:ext cx="10439400" cy="923925"/>
          </a:xfrm>
          <a:prstGeom prst="rect">
            <a:avLst/>
          </a:prstGeom>
          <a:noFill/>
        </p:spPr>
        <p:txBody>
          <a:bodyPr>
            <a:spAutoFit/>
          </a:bodyPr>
          <a:lstStyle/>
          <a:p>
            <a:pPr>
              <a:defRPr/>
            </a:pPr>
            <a:r>
              <a:rPr lang="en-US" sz="5400" b="1" u="sng" dirty="0" smtClean="0">
                <a:solidFill>
                  <a:schemeClr val="accent1">
                    <a:lumMod val="75000"/>
                  </a:schemeClr>
                </a:solidFill>
              </a:rPr>
              <a:t>Discussion</a:t>
            </a:r>
            <a:endParaRPr lang="en-US" sz="5400" b="1" u="sng" dirty="0">
              <a:solidFill>
                <a:schemeClr val="accent1">
                  <a:lumMod val="75000"/>
                </a:schemeClr>
              </a:solidFill>
            </a:endParaRPr>
          </a:p>
        </p:txBody>
      </p:sp>
      <p:graphicFrame>
        <p:nvGraphicFramePr>
          <p:cNvPr id="39" name="Table 38"/>
          <p:cNvGraphicFramePr>
            <a:graphicFrameLocks noGrp="1"/>
          </p:cNvGraphicFramePr>
          <p:nvPr>
            <p:extLst>
              <p:ext uri="{D42A27DB-BD31-4B8C-83A1-F6EECF244321}">
                <p14:modId xmlns:p14="http://schemas.microsoft.com/office/powerpoint/2010/main" val="323252652"/>
              </p:ext>
            </p:extLst>
          </p:nvPr>
        </p:nvGraphicFramePr>
        <p:xfrm>
          <a:off x="11201400" y="25298400"/>
          <a:ext cx="8915400" cy="7452785"/>
        </p:xfrm>
        <a:graphic>
          <a:graphicData uri="http://schemas.openxmlformats.org/drawingml/2006/table">
            <a:tbl>
              <a:tblPr/>
              <a:tblGrid>
                <a:gridCol w="2971800">
                  <a:extLst>
                    <a:ext uri="{9D8B030D-6E8A-4147-A177-3AD203B41FA5}">
                      <a16:colId xmlns:a16="http://schemas.microsoft.com/office/drawing/2014/main" val="20000"/>
                    </a:ext>
                  </a:extLst>
                </a:gridCol>
                <a:gridCol w="2971800">
                  <a:extLst>
                    <a:ext uri="{9D8B030D-6E8A-4147-A177-3AD203B41FA5}">
                      <a16:colId xmlns:a16="http://schemas.microsoft.com/office/drawing/2014/main" val="20001"/>
                    </a:ext>
                  </a:extLst>
                </a:gridCol>
                <a:gridCol w="2971800">
                  <a:extLst>
                    <a:ext uri="{9D8B030D-6E8A-4147-A177-3AD203B41FA5}">
                      <a16:colId xmlns:a16="http://schemas.microsoft.com/office/drawing/2014/main" val="20002"/>
                    </a:ext>
                  </a:extLst>
                </a:gridCol>
              </a:tblGrid>
              <a:tr h="1704360">
                <a:tc>
                  <a:txBody>
                    <a:bodyPr/>
                    <a:lstStyle/>
                    <a:p>
                      <a:pPr marL="0" marR="0">
                        <a:lnSpc>
                          <a:spcPct val="115000"/>
                        </a:lnSpc>
                        <a:spcBef>
                          <a:spcPts val="0"/>
                        </a:spcBef>
                        <a:spcAft>
                          <a:spcPts val="0"/>
                        </a:spcAft>
                      </a:pPr>
                      <a:r>
                        <a:rPr lang="en-US" sz="4800" b="1" dirty="0">
                          <a:solidFill>
                            <a:schemeClr val="bg2">
                              <a:lumMod val="10000"/>
                            </a:schemeClr>
                          </a:solidFill>
                          <a:latin typeface="Cambria"/>
                          <a:ea typeface="Times New Roman"/>
                          <a:cs typeface="Times New Roman"/>
                        </a:rPr>
                        <a:t>Pulsar</a:t>
                      </a: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28575"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0"/>
                        </a:spcAft>
                      </a:pPr>
                      <a:r>
                        <a:rPr lang="en-US" sz="4800" b="1" dirty="0" smtClean="0">
                          <a:solidFill>
                            <a:schemeClr val="bg2">
                              <a:lumMod val="10000"/>
                            </a:schemeClr>
                          </a:solidFill>
                          <a:latin typeface="Cambria"/>
                          <a:ea typeface="Times New Roman"/>
                          <a:cs typeface="Times New Roman"/>
                        </a:rPr>
                        <a:t>Table</a:t>
                      </a:r>
                      <a:endParaRPr lang="en-US" sz="4800" b="1" dirty="0" smtClean="0">
                        <a:solidFill>
                          <a:schemeClr val="bg2">
                            <a:lumMod val="10000"/>
                          </a:schemeClr>
                        </a:solidFill>
                        <a:latin typeface="Cambria"/>
                        <a:ea typeface="Times New Roman"/>
                        <a:cs typeface="Times New Roman"/>
                      </a:endParaRPr>
                    </a:p>
                    <a:p>
                      <a:pPr marL="0" marR="0">
                        <a:lnSpc>
                          <a:spcPct val="115000"/>
                        </a:lnSpc>
                        <a:spcBef>
                          <a:spcPts val="0"/>
                        </a:spcBef>
                        <a:spcAft>
                          <a:spcPts val="0"/>
                        </a:spcAft>
                      </a:pP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28575"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0"/>
                        </a:spcAft>
                      </a:pPr>
                      <a:r>
                        <a:rPr lang="en-US" sz="4400" b="1" dirty="0">
                          <a:solidFill>
                            <a:schemeClr val="bg2">
                              <a:lumMod val="10000"/>
                            </a:schemeClr>
                          </a:solidFill>
                          <a:latin typeface="Cambria"/>
                          <a:ea typeface="Times New Roman"/>
                          <a:cs typeface="Times New Roman"/>
                        </a:rPr>
                        <a:t>Magnetic Field </a:t>
                      </a:r>
                      <a:r>
                        <a:rPr lang="en-US" sz="4400" b="1" dirty="0" smtClean="0">
                          <a:solidFill>
                            <a:schemeClr val="bg2">
                              <a:lumMod val="10000"/>
                            </a:schemeClr>
                          </a:solidFill>
                          <a:latin typeface="Cambria"/>
                          <a:ea typeface="Times New Roman"/>
                          <a:cs typeface="Times New Roman"/>
                        </a:rPr>
                        <a:t> (Gauss)</a:t>
                      </a:r>
                      <a:endParaRPr lang="en-US" sz="44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28575" cap="flat" cmpd="sng" algn="ctr">
                      <a:solidFill>
                        <a:srgbClr val="4F81BD"/>
                      </a:solidFill>
                      <a:prstDash val="solid"/>
                      <a:round/>
                      <a:headEnd type="none" w="med" len="med"/>
                      <a:tailEnd type="none" w="med" len="med"/>
                    </a:lnB>
                  </a:tcPr>
                </a:tc>
                <a:extLst>
                  <a:ext uri="{0D108BD9-81ED-4DB2-BD59-A6C34878D82A}">
                    <a16:rowId xmlns:a16="http://schemas.microsoft.com/office/drawing/2014/main" val="10000"/>
                  </a:ext>
                </a:extLst>
              </a:tr>
              <a:tr h="1709345">
                <a:tc>
                  <a:txBody>
                    <a:bodyPr/>
                    <a:lstStyle/>
                    <a:p>
                      <a:pPr marL="0" marR="0">
                        <a:lnSpc>
                          <a:spcPct val="115000"/>
                        </a:lnSpc>
                        <a:spcBef>
                          <a:spcPts val="0"/>
                        </a:spcBef>
                        <a:spcAft>
                          <a:spcPts val="0"/>
                        </a:spcAft>
                      </a:pPr>
                      <a:r>
                        <a:rPr lang="en-US" sz="4800" b="1" dirty="0">
                          <a:solidFill>
                            <a:schemeClr val="bg2">
                              <a:lumMod val="10000"/>
                            </a:schemeClr>
                          </a:solidFill>
                          <a:latin typeface="Cambria"/>
                          <a:ea typeface="Times New Roman"/>
                          <a:cs typeface="Times New Roman"/>
                        </a:rPr>
                        <a:t>J1738+0333</a:t>
                      </a: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28575"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nSpc>
                          <a:spcPct val="115000"/>
                        </a:lnSpc>
                        <a:spcBef>
                          <a:spcPts val="0"/>
                        </a:spcBef>
                        <a:spcAft>
                          <a:spcPts val="0"/>
                        </a:spcAft>
                      </a:pPr>
                      <a:r>
                        <a:rPr lang="en-US" sz="4800" dirty="0">
                          <a:solidFill>
                            <a:schemeClr val="bg2">
                              <a:lumMod val="10000"/>
                            </a:schemeClr>
                          </a:solidFill>
                          <a:latin typeface="Calibri"/>
                          <a:ea typeface="Calibri"/>
                          <a:cs typeface="Times New Roman"/>
                        </a:rPr>
                        <a:t>1.205 x 10</a:t>
                      </a:r>
                      <a:r>
                        <a:rPr lang="en-US" sz="4800" baseline="30000" dirty="0">
                          <a:solidFill>
                            <a:schemeClr val="bg2">
                              <a:lumMod val="10000"/>
                            </a:schemeClr>
                          </a:solidFill>
                          <a:latin typeface="Calibri"/>
                          <a:ea typeface="Calibri"/>
                          <a:cs typeface="Times New Roman"/>
                        </a:rPr>
                        <a:t>6</a:t>
                      </a:r>
                      <a:r>
                        <a:rPr lang="en-US" sz="4800" dirty="0">
                          <a:solidFill>
                            <a:schemeClr val="bg2">
                              <a:lumMod val="10000"/>
                            </a:schemeClr>
                          </a:solidFill>
                          <a:latin typeface="Calibri"/>
                          <a:ea typeface="Calibri"/>
                          <a:cs typeface="Times New Roman"/>
                        </a:rPr>
                        <a:t> km</a:t>
                      </a: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28575"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nSpc>
                          <a:spcPct val="115000"/>
                        </a:lnSpc>
                        <a:spcBef>
                          <a:spcPts val="0"/>
                        </a:spcBef>
                        <a:spcAft>
                          <a:spcPts val="0"/>
                        </a:spcAft>
                      </a:pPr>
                      <a:r>
                        <a:rPr lang="en-US" sz="4800" dirty="0">
                          <a:solidFill>
                            <a:schemeClr val="bg2">
                              <a:lumMod val="10000"/>
                            </a:schemeClr>
                          </a:solidFill>
                          <a:latin typeface="Calibri"/>
                          <a:ea typeface="Calibri"/>
                          <a:cs typeface="Times New Roman"/>
                        </a:rPr>
                        <a:t>1.067 x </a:t>
                      </a:r>
                      <a:r>
                        <a:rPr lang="en-US" sz="4800" dirty="0" smtClean="0">
                          <a:solidFill>
                            <a:schemeClr val="bg2">
                              <a:lumMod val="10000"/>
                            </a:schemeClr>
                          </a:solidFill>
                          <a:latin typeface="Calibri"/>
                          <a:ea typeface="Calibri"/>
                          <a:cs typeface="Times New Roman"/>
                        </a:rPr>
                        <a:t>10</a:t>
                      </a:r>
                      <a:r>
                        <a:rPr lang="en-US" sz="4800" baseline="30000" dirty="0" smtClean="0">
                          <a:solidFill>
                            <a:schemeClr val="bg2">
                              <a:lumMod val="10000"/>
                            </a:schemeClr>
                          </a:solidFill>
                          <a:latin typeface="Calibri"/>
                          <a:ea typeface="Calibri"/>
                          <a:cs typeface="Times New Roman"/>
                        </a:rPr>
                        <a:t>14 </a:t>
                      </a:r>
                      <a:r>
                        <a:rPr lang="en-US" sz="4800" baseline="0" dirty="0" smtClean="0">
                          <a:solidFill>
                            <a:schemeClr val="bg2">
                              <a:lumMod val="10000"/>
                            </a:schemeClr>
                          </a:solidFill>
                          <a:latin typeface="Calibri"/>
                          <a:ea typeface="Calibri"/>
                          <a:cs typeface="Times New Roman"/>
                        </a:rPr>
                        <a:t>G</a:t>
                      </a: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28575"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extLst>
                  <a:ext uri="{0D108BD9-81ED-4DB2-BD59-A6C34878D82A}">
                    <a16:rowId xmlns:a16="http://schemas.microsoft.com/office/drawing/2014/main" val="10001"/>
                  </a:ext>
                </a:extLst>
              </a:tr>
              <a:tr h="1709345">
                <a:tc>
                  <a:txBody>
                    <a:bodyPr/>
                    <a:lstStyle/>
                    <a:p>
                      <a:pPr marL="0" marR="0">
                        <a:lnSpc>
                          <a:spcPct val="115000"/>
                        </a:lnSpc>
                        <a:spcBef>
                          <a:spcPts val="0"/>
                        </a:spcBef>
                        <a:spcAft>
                          <a:spcPts val="0"/>
                        </a:spcAft>
                      </a:pPr>
                      <a:r>
                        <a:rPr lang="en-US" sz="4800" b="1" dirty="0">
                          <a:solidFill>
                            <a:schemeClr val="bg2">
                              <a:lumMod val="10000"/>
                            </a:schemeClr>
                          </a:solidFill>
                          <a:latin typeface="Cambria"/>
                          <a:ea typeface="Times New Roman"/>
                          <a:cs typeface="Times New Roman"/>
                        </a:rPr>
                        <a:t>J1719-1438</a:t>
                      </a: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0"/>
                        </a:spcAft>
                      </a:pPr>
                      <a:r>
                        <a:rPr lang="en-US" sz="4800" dirty="0">
                          <a:solidFill>
                            <a:schemeClr val="bg2">
                              <a:lumMod val="10000"/>
                            </a:schemeClr>
                          </a:solidFill>
                          <a:latin typeface="Calibri"/>
                          <a:ea typeface="Calibri"/>
                          <a:cs typeface="Times New Roman"/>
                        </a:rPr>
                        <a:t>1.205 x 10</a:t>
                      </a:r>
                      <a:r>
                        <a:rPr lang="en-US" sz="4800" baseline="30000" dirty="0">
                          <a:solidFill>
                            <a:schemeClr val="bg2">
                              <a:lumMod val="10000"/>
                            </a:schemeClr>
                          </a:solidFill>
                          <a:latin typeface="Calibri"/>
                          <a:ea typeface="Calibri"/>
                          <a:cs typeface="Times New Roman"/>
                        </a:rPr>
                        <a:t>6</a:t>
                      </a:r>
                      <a:r>
                        <a:rPr lang="en-US" sz="4800" dirty="0">
                          <a:solidFill>
                            <a:schemeClr val="bg2">
                              <a:lumMod val="10000"/>
                            </a:schemeClr>
                          </a:solidFill>
                          <a:latin typeface="Calibri"/>
                          <a:ea typeface="Calibri"/>
                          <a:cs typeface="Times New Roman"/>
                        </a:rPr>
                        <a:t> km</a:t>
                      </a: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marL="0" marR="0">
                        <a:lnSpc>
                          <a:spcPct val="115000"/>
                        </a:lnSpc>
                        <a:spcBef>
                          <a:spcPts val="0"/>
                        </a:spcBef>
                        <a:spcAft>
                          <a:spcPts val="0"/>
                        </a:spcAft>
                      </a:pPr>
                      <a:r>
                        <a:rPr lang="en-US" sz="4800" dirty="0">
                          <a:solidFill>
                            <a:schemeClr val="bg2">
                              <a:lumMod val="10000"/>
                            </a:schemeClr>
                          </a:solidFill>
                          <a:latin typeface="Calibri"/>
                          <a:ea typeface="Calibri"/>
                          <a:cs typeface="Times New Roman"/>
                        </a:rPr>
                        <a:t>3.392 x </a:t>
                      </a:r>
                      <a:r>
                        <a:rPr lang="en-US" sz="4800" dirty="0" smtClean="0">
                          <a:solidFill>
                            <a:schemeClr val="bg2">
                              <a:lumMod val="10000"/>
                            </a:schemeClr>
                          </a:solidFill>
                          <a:latin typeface="Calibri"/>
                          <a:ea typeface="Calibri"/>
                          <a:cs typeface="Times New Roman"/>
                        </a:rPr>
                        <a:t>10</a:t>
                      </a:r>
                      <a:r>
                        <a:rPr lang="en-US" sz="4800" baseline="30000" dirty="0" smtClean="0">
                          <a:solidFill>
                            <a:schemeClr val="bg2">
                              <a:lumMod val="10000"/>
                            </a:schemeClr>
                          </a:solidFill>
                          <a:latin typeface="Calibri"/>
                          <a:ea typeface="Calibri"/>
                          <a:cs typeface="Times New Roman"/>
                        </a:rPr>
                        <a:t>14 </a:t>
                      </a:r>
                      <a:r>
                        <a:rPr lang="en-US" sz="4800" baseline="0" dirty="0" smtClean="0">
                          <a:solidFill>
                            <a:schemeClr val="bg2">
                              <a:lumMod val="10000"/>
                            </a:schemeClr>
                          </a:solidFill>
                          <a:latin typeface="Calibri"/>
                          <a:ea typeface="Calibri"/>
                          <a:cs typeface="Times New Roman"/>
                        </a:rPr>
                        <a:t>G</a:t>
                      </a: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extLst>
                  <a:ext uri="{0D108BD9-81ED-4DB2-BD59-A6C34878D82A}">
                    <a16:rowId xmlns:a16="http://schemas.microsoft.com/office/drawing/2014/main" val="10002"/>
                  </a:ext>
                </a:extLst>
              </a:tr>
              <a:tr h="1720663">
                <a:tc>
                  <a:txBody>
                    <a:bodyPr/>
                    <a:lstStyle/>
                    <a:p>
                      <a:pPr marL="0" marR="0">
                        <a:lnSpc>
                          <a:spcPct val="115000"/>
                        </a:lnSpc>
                        <a:spcBef>
                          <a:spcPts val="0"/>
                        </a:spcBef>
                        <a:spcAft>
                          <a:spcPts val="0"/>
                        </a:spcAft>
                      </a:pPr>
                      <a:r>
                        <a:rPr lang="en-US" sz="4800" b="1" dirty="0">
                          <a:solidFill>
                            <a:schemeClr val="bg2">
                              <a:lumMod val="10000"/>
                            </a:schemeClr>
                          </a:solidFill>
                          <a:latin typeface="Cambria"/>
                          <a:ea typeface="Times New Roman"/>
                          <a:cs typeface="Times New Roman"/>
                        </a:rPr>
                        <a:t>J1801-1417</a:t>
                      </a: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nSpc>
                          <a:spcPct val="115000"/>
                        </a:lnSpc>
                        <a:spcBef>
                          <a:spcPts val="0"/>
                        </a:spcBef>
                        <a:spcAft>
                          <a:spcPts val="0"/>
                        </a:spcAft>
                      </a:pPr>
                      <a:r>
                        <a:rPr lang="en-US" sz="4800" dirty="0">
                          <a:solidFill>
                            <a:schemeClr val="bg2">
                              <a:lumMod val="10000"/>
                            </a:schemeClr>
                          </a:solidFill>
                          <a:latin typeface="Calibri"/>
                          <a:ea typeface="Calibri"/>
                          <a:cs typeface="Times New Roman"/>
                        </a:rPr>
                        <a:t>1.205 x 10</a:t>
                      </a:r>
                      <a:r>
                        <a:rPr lang="en-US" sz="4800" baseline="30000" dirty="0">
                          <a:solidFill>
                            <a:schemeClr val="bg2">
                              <a:lumMod val="10000"/>
                            </a:schemeClr>
                          </a:solidFill>
                          <a:latin typeface="Calibri"/>
                          <a:ea typeface="Calibri"/>
                          <a:cs typeface="Times New Roman"/>
                        </a:rPr>
                        <a:t>6</a:t>
                      </a:r>
                      <a:r>
                        <a:rPr lang="en-US" sz="4800" dirty="0">
                          <a:solidFill>
                            <a:schemeClr val="bg2">
                              <a:lumMod val="10000"/>
                            </a:schemeClr>
                          </a:solidFill>
                          <a:latin typeface="Calibri"/>
                          <a:ea typeface="Calibri"/>
                          <a:cs typeface="Times New Roman"/>
                        </a:rPr>
                        <a:t> km</a:t>
                      </a: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nSpc>
                          <a:spcPct val="115000"/>
                        </a:lnSpc>
                        <a:spcBef>
                          <a:spcPts val="0"/>
                        </a:spcBef>
                        <a:spcAft>
                          <a:spcPts val="0"/>
                        </a:spcAft>
                      </a:pPr>
                      <a:r>
                        <a:rPr lang="en-US" sz="4800" dirty="0">
                          <a:solidFill>
                            <a:schemeClr val="bg2">
                              <a:lumMod val="10000"/>
                            </a:schemeClr>
                          </a:solidFill>
                          <a:latin typeface="Calibri"/>
                          <a:ea typeface="Calibri"/>
                          <a:cs typeface="Times New Roman"/>
                        </a:rPr>
                        <a:t>5.206 x </a:t>
                      </a:r>
                      <a:r>
                        <a:rPr lang="en-US" sz="4800" dirty="0" smtClean="0">
                          <a:solidFill>
                            <a:schemeClr val="bg2">
                              <a:lumMod val="10000"/>
                            </a:schemeClr>
                          </a:solidFill>
                          <a:latin typeface="Calibri"/>
                          <a:ea typeface="Calibri"/>
                          <a:cs typeface="Times New Roman"/>
                        </a:rPr>
                        <a:t>10</a:t>
                      </a:r>
                      <a:r>
                        <a:rPr lang="en-US" sz="4800" baseline="30000" dirty="0" smtClean="0">
                          <a:solidFill>
                            <a:schemeClr val="bg2">
                              <a:lumMod val="10000"/>
                            </a:schemeClr>
                          </a:solidFill>
                          <a:latin typeface="Calibri"/>
                          <a:ea typeface="Calibri"/>
                          <a:cs typeface="Times New Roman"/>
                        </a:rPr>
                        <a:t>13</a:t>
                      </a:r>
                      <a:r>
                        <a:rPr lang="en-US" sz="4800" baseline="0" dirty="0" smtClean="0">
                          <a:solidFill>
                            <a:schemeClr val="bg2">
                              <a:lumMod val="10000"/>
                            </a:schemeClr>
                          </a:solidFill>
                          <a:latin typeface="Calibri"/>
                          <a:ea typeface="Calibri"/>
                          <a:cs typeface="Times New Roman"/>
                        </a:rPr>
                        <a:t> G</a:t>
                      </a:r>
                      <a:endParaRPr lang="en-US" sz="4800" dirty="0">
                        <a:solidFill>
                          <a:schemeClr val="bg2">
                            <a:lumMod val="10000"/>
                          </a:schemeClr>
                        </a:solidFill>
                        <a:latin typeface="Calibri"/>
                        <a:ea typeface="Calibri"/>
                        <a:cs typeface="Times New Roman"/>
                      </a:endParaRPr>
                    </a:p>
                  </a:txBody>
                  <a:tcPr marL="68580" marR="68580"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extLst>
                  <a:ext uri="{0D108BD9-81ED-4DB2-BD59-A6C34878D82A}">
                    <a16:rowId xmlns:a16="http://schemas.microsoft.com/office/drawing/2014/main" val="10003"/>
                  </a:ext>
                </a:extLst>
              </a:tr>
            </a:tbl>
          </a:graphicData>
        </a:graphic>
      </p:graphicFrame>
      <p:sp>
        <p:nvSpPr>
          <p:cNvPr id="40" name="TextBox 39"/>
          <p:cNvSpPr txBox="1"/>
          <p:nvPr/>
        </p:nvSpPr>
        <p:spPr>
          <a:xfrm>
            <a:off x="20955000" y="22098000"/>
            <a:ext cx="11125200" cy="10556875"/>
          </a:xfrm>
          <a:prstGeom prst="rect">
            <a:avLst/>
          </a:prstGeom>
          <a:noFill/>
        </p:spPr>
        <p:txBody>
          <a:bodyPr>
            <a:spAutoFit/>
          </a:bodyPr>
          <a:lstStyle/>
          <a:p>
            <a:pPr>
              <a:defRPr/>
            </a:pPr>
            <a:r>
              <a:rPr lang="en-US" sz="3400" dirty="0">
                <a:solidFill>
                  <a:schemeClr val="bg2">
                    <a:lumMod val="10000"/>
                  </a:schemeClr>
                </a:solidFill>
              </a:rPr>
              <a:t>These results, although accurate, provide only a rough estimate of what these pulsars’ individual Roche Limits and magnetic fields actually are due to using generalized data.</a:t>
            </a:r>
          </a:p>
          <a:p>
            <a:pPr>
              <a:defRPr/>
            </a:pPr>
            <a:endParaRPr lang="en-US" sz="3400" dirty="0">
              <a:solidFill>
                <a:schemeClr val="bg2">
                  <a:lumMod val="10000"/>
                </a:schemeClr>
              </a:solidFill>
            </a:endParaRPr>
          </a:p>
          <a:p>
            <a:pPr>
              <a:defRPr/>
            </a:pPr>
            <a:r>
              <a:rPr lang="en-US" sz="3400" dirty="0">
                <a:solidFill>
                  <a:schemeClr val="bg2">
                    <a:lumMod val="10000"/>
                  </a:schemeClr>
                </a:solidFill>
              </a:rPr>
              <a:t>Overall, this shows how hostile pulsar’s can be for both orbiting bodies and for life as we know it possibly existing on the planets. With the intense solar radiation emissions, strong gravitational pull, and powerful magnetic field of these pulsars, any Earth-like planets orbiting them would be little more than barren terrestrials, with very little chance of life as we know it existing on their surfaces. Despite these extreme conditions, there is a possibility that some form of life could exist in an ocean deep inside of a planet that is warmed by tidal friction, similar to Jupiter’s moon </a:t>
            </a:r>
            <a:r>
              <a:rPr lang="en-US" sz="3400" dirty="0" err="1">
                <a:solidFill>
                  <a:schemeClr val="bg2">
                    <a:lumMod val="10000"/>
                  </a:schemeClr>
                </a:solidFill>
              </a:rPr>
              <a:t>Europa</a:t>
            </a:r>
            <a:r>
              <a:rPr lang="en-US" sz="3400" dirty="0">
                <a:solidFill>
                  <a:schemeClr val="bg2">
                    <a:lumMod val="10000"/>
                  </a:schemeClr>
                </a:solidFill>
              </a:rPr>
              <a:t>, thereby providing heat for life and shielding the ocean from the pulsar’s intense radiation. </a:t>
            </a:r>
            <a:r>
              <a:rPr lang="en-US" sz="3400" dirty="0">
                <a:solidFill>
                  <a:schemeClr val="bg2">
                    <a:lumMod val="10000"/>
                  </a:schemeClr>
                </a:solidFill>
              </a:rPr>
              <a:t>Such a possibility is remote though, since so many different variables must be exactly right to achieve this.</a:t>
            </a:r>
          </a:p>
        </p:txBody>
      </p:sp>
      <p:sp>
        <p:nvSpPr>
          <p:cNvPr id="24" name="TextBox 23"/>
          <p:cNvSpPr txBox="1"/>
          <p:nvPr/>
        </p:nvSpPr>
        <p:spPr>
          <a:xfrm>
            <a:off x="914400" y="29489400"/>
            <a:ext cx="9601200" cy="923925"/>
          </a:xfrm>
          <a:prstGeom prst="rect">
            <a:avLst/>
          </a:prstGeom>
          <a:noFill/>
        </p:spPr>
        <p:txBody>
          <a:bodyPr>
            <a:spAutoFit/>
          </a:bodyPr>
          <a:lstStyle/>
          <a:p>
            <a:pPr>
              <a:defRPr/>
            </a:pPr>
            <a:r>
              <a:rPr lang="en-US" sz="5400" b="1" u="sng" dirty="0" smtClean="0">
                <a:solidFill>
                  <a:schemeClr val="accent1">
                    <a:lumMod val="75000"/>
                  </a:schemeClr>
                </a:solidFill>
              </a:rPr>
              <a:t>Methods</a:t>
            </a:r>
            <a:endParaRPr lang="en-US" sz="5400" b="1" u="sng" dirty="0">
              <a:solidFill>
                <a:schemeClr val="accent1">
                  <a:lumMod val="75000"/>
                </a:schemeClr>
              </a:solidFill>
            </a:endParaRPr>
          </a:p>
        </p:txBody>
      </p:sp>
      <p:sp>
        <p:nvSpPr>
          <p:cNvPr id="26" name="TextBox 25"/>
          <p:cNvSpPr txBox="1"/>
          <p:nvPr/>
        </p:nvSpPr>
        <p:spPr>
          <a:xfrm>
            <a:off x="20802600" y="32918400"/>
            <a:ext cx="10439400" cy="923925"/>
          </a:xfrm>
          <a:prstGeom prst="rect">
            <a:avLst/>
          </a:prstGeom>
          <a:noFill/>
        </p:spPr>
        <p:txBody>
          <a:bodyPr>
            <a:spAutoFit/>
          </a:bodyPr>
          <a:lstStyle/>
          <a:p>
            <a:pPr>
              <a:defRPr/>
            </a:pPr>
            <a:r>
              <a:rPr lang="en-US" sz="5400" b="1" u="sng" dirty="0" smtClean="0">
                <a:solidFill>
                  <a:schemeClr val="accent1">
                    <a:lumMod val="75000"/>
                  </a:schemeClr>
                </a:solidFill>
              </a:rPr>
              <a:t>References</a:t>
            </a:r>
            <a:endParaRPr lang="en-US" sz="5400" b="1" u="sng" dirty="0">
              <a:solidFill>
                <a:schemeClr val="accent1">
                  <a:lumMod val="75000"/>
                </a:schemeClr>
              </a:solidFill>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7.0&quot;&gt;&lt;object type=&quot;1&quot; unique_id=&quot;10001&quot;&gt;&lt;object type=&quot;2&quot; unique_id=&quot;10012&quot;&gt;&lt;object type=&quot;3&quot; unique_id=&quot;10013&quot;&gt;&lt;property id=&quot;20148&quot; value=&quot;5&quot;/&gt;&lt;property id=&quot;20300&quot; value=&quot;Slide 1&quot;/&gt;&lt;property id=&quot;20307&quot; value=&quot;256&quot;/&gt;&lt;/object&gt;&lt;/object&gt;&lt;object type=&quot;8&quot; unique_id=&quot;10016&quot;&gt;&lt;/object&gt;&lt;/object&gt;&lt;/database&gt;"/>
  <p:tag name="MMPROD_NEXTUNIQUEID" val="10009"/>
  <p:tag name="SECTOMILLISECCONVERTED" val="1"/>
</p:tagLst>
</file>

<file path=ppt/theme/theme1.xml><?xml version="1.0" encoding="utf-8"?>
<a:theme xmlns:a="http://schemas.openxmlformats.org/drawingml/2006/main" name="blue &amp; white poster template">
  <a:themeElements>
    <a:clrScheme name="blue &amp; white poster template 16">
      <a:dk1>
        <a:srgbClr val="5F5F5F"/>
      </a:dk1>
      <a:lt1>
        <a:srgbClr val="FFFFFF"/>
      </a:lt1>
      <a:dk2>
        <a:srgbClr val="FFFFFF"/>
      </a:dk2>
      <a:lt2>
        <a:srgbClr val="DDDDDD"/>
      </a:lt2>
      <a:accent1>
        <a:srgbClr val="003366"/>
      </a:accent1>
      <a:accent2>
        <a:srgbClr val="FFECC8"/>
      </a:accent2>
      <a:accent3>
        <a:srgbClr val="FFFFFF"/>
      </a:accent3>
      <a:accent4>
        <a:srgbClr val="505050"/>
      </a:accent4>
      <a:accent5>
        <a:srgbClr val="AAADB8"/>
      </a:accent5>
      <a:accent6>
        <a:srgbClr val="E7D6B5"/>
      </a:accent6>
      <a:hlink>
        <a:srgbClr val="78A03C"/>
      </a:hlink>
      <a:folHlink>
        <a:srgbClr val="800000"/>
      </a:folHlink>
    </a:clrScheme>
    <a:fontScheme name="blue &amp; white poster templat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Trebuchet MS"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Trebuchet MS" pitchFamily="34" charset="0"/>
          </a:defRPr>
        </a:defPPr>
      </a:lstStyle>
    </a:lnDef>
  </a:objectDefaults>
  <a:extraClrSchemeLst>
    <a:extraClrScheme>
      <a:clrScheme name="blue &amp; white poster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amp; white poster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amp; white poster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amp; white poster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amp; white poster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amp; white poster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amp; white poster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amp; white poster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amp; white poster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amp; white poster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amp; white poster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amp; white poster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amp; white poster template 13">
        <a:dk1>
          <a:srgbClr val="777777"/>
        </a:dk1>
        <a:lt1>
          <a:srgbClr val="FFFFFF"/>
        </a:lt1>
        <a:dk2>
          <a:srgbClr val="FFFFFF"/>
        </a:dk2>
        <a:lt2>
          <a:srgbClr val="DDDDDD"/>
        </a:lt2>
        <a:accent1>
          <a:srgbClr val="003366"/>
        </a:accent1>
        <a:accent2>
          <a:srgbClr val="336699"/>
        </a:accent2>
        <a:accent3>
          <a:srgbClr val="FFFFFF"/>
        </a:accent3>
        <a:accent4>
          <a:srgbClr val="656565"/>
        </a:accent4>
        <a:accent5>
          <a:srgbClr val="AAADB8"/>
        </a:accent5>
        <a:accent6>
          <a:srgbClr val="2D5C8A"/>
        </a:accent6>
        <a:hlink>
          <a:srgbClr val="FFECC8"/>
        </a:hlink>
        <a:folHlink>
          <a:srgbClr val="800000"/>
        </a:folHlink>
      </a:clrScheme>
      <a:clrMap bg1="lt1" tx1="dk1" bg2="lt2" tx2="dk2" accent1="accent1" accent2="accent2" accent3="accent3" accent4="accent4" accent5="accent5" accent6="accent6" hlink="hlink" folHlink="folHlink"/>
    </a:extraClrScheme>
    <a:extraClrScheme>
      <a:clrScheme name="blue &amp; white poster template 14">
        <a:dk1>
          <a:srgbClr val="777777"/>
        </a:dk1>
        <a:lt1>
          <a:srgbClr val="FFFFFF"/>
        </a:lt1>
        <a:dk2>
          <a:srgbClr val="FFFFFF"/>
        </a:dk2>
        <a:lt2>
          <a:srgbClr val="DDDDDD"/>
        </a:lt2>
        <a:accent1>
          <a:srgbClr val="003366"/>
        </a:accent1>
        <a:accent2>
          <a:srgbClr val="78A03C"/>
        </a:accent2>
        <a:accent3>
          <a:srgbClr val="FFFFFF"/>
        </a:accent3>
        <a:accent4>
          <a:srgbClr val="656565"/>
        </a:accent4>
        <a:accent5>
          <a:srgbClr val="AAADB8"/>
        </a:accent5>
        <a:accent6>
          <a:srgbClr val="6C9135"/>
        </a:accent6>
        <a:hlink>
          <a:srgbClr val="FFECC8"/>
        </a:hlink>
        <a:folHlink>
          <a:srgbClr val="800000"/>
        </a:folHlink>
      </a:clrScheme>
      <a:clrMap bg1="lt1" tx1="dk1" bg2="lt2" tx2="dk2" accent1="accent1" accent2="accent2" accent3="accent3" accent4="accent4" accent5="accent5" accent6="accent6" hlink="hlink" folHlink="folHlink"/>
    </a:extraClrScheme>
    <a:extraClrScheme>
      <a:clrScheme name="blue &amp; white poster template 15">
        <a:dk1>
          <a:srgbClr val="777777"/>
        </a:dk1>
        <a:lt1>
          <a:srgbClr val="FFFFFF"/>
        </a:lt1>
        <a:dk2>
          <a:srgbClr val="FFFFFF"/>
        </a:dk2>
        <a:lt2>
          <a:srgbClr val="DDDDDD"/>
        </a:lt2>
        <a:accent1>
          <a:srgbClr val="003366"/>
        </a:accent1>
        <a:accent2>
          <a:srgbClr val="FFECC8"/>
        </a:accent2>
        <a:accent3>
          <a:srgbClr val="FFFFFF"/>
        </a:accent3>
        <a:accent4>
          <a:srgbClr val="656565"/>
        </a:accent4>
        <a:accent5>
          <a:srgbClr val="AAADB8"/>
        </a:accent5>
        <a:accent6>
          <a:srgbClr val="E7D6B5"/>
        </a:accent6>
        <a:hlink>
          <a:srgbClr val="78A03C"/>
        </a:hlink>
        <a:folHlink>
          <a:srgbClr val="800000"/>
        </a:folHlink>
      </a:clrScheme>
      <a:clrMap bg1="lt1" tx1="dk1" bg2="lt2" tx2="dk2" accent1="accent1" accent2="accent2" accent3="accent3" accent4="accent4" accent5="accent5" accent6="accent6" hlink="hlink" folHlink="folHlink"/>
    </a:extraClrScheme>
    <a:extraClrScheme>
      <a:clrScheme name="blue &amp; white poster template 16">
        <a:dk1>
          <a:srgbClr val="5F5F5F"/>
        </a:dk1>
        <a:lt1>
          <a:srgbClr val="FFFFFF"/>
        </a:lt1>
        <a:dk2>
          <a:srgbClr val="FFFFFF"/>
        </a:dk2>
        <a:lt2>
          <a:srgbClr val="DDDDDD"/>
        </a:lt2>
        <a:accent1>
          <a:srgbClr val="003366"/>
        </a:accent1>
        <a:accent2>
          <a:srgbClr val="FFECC8"/>
        </a:accent2>
        <a:accent3>
          <a:srgbClr val="FFFFFF"/>
        </a:accent3>
        <a:accent4>
          <a:srgbClr val="505050"/>
        </a:accent4>
        <a:accent5>
          <a:srgbClr val="AAADB8"/>
        </a:accent5>
        <a:accent6>
          <a:srgbClr val="E7D6B5"/>
        </a:accent6>
        <a:hlink>
          <a:srgbClr val="78A03C"/>
        </a:hlink>
        <a:folHlink>
          <a:srgbClr val="8000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blue &amp; white poster template</Template>
  <TotalTime>1083</TotalTime>
  <Words>495</Words>
  <Application>Microsoft Office PowerPoint</Application>
  <PresentationFormat>Custom</PresentationFormat>
  <Paragraphs>27</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Trebuchet MS</vt:lpstr>
      <vt:lpstr>Arial</vt:lpstr>
      <vt:lpstr>Calibri</vt:lpstr>
      <vt:lpstr>Times New Roman</vt:lpstr>
      <vt:lpstr>OCR A Extended</vt:lpstr>
      <vt:lpstr>Cambria</vt:lpstr>
      <vt:lpstr>blue &amp; white poster template</vt:lpstr>
      <vt:lpstr>PowerPoint Presentation</vt:lpstr>
    </vt:vector>
  </TitlesOfParts>
  <Company>WFU School of Medicine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blue &amp; white poster template</dc:subject>
  <dc:creator>tomroth</dc:creator>
  <dc:description>© Creative Communications_x000d_
Wake Forest University Health Sciences_x000d_
Permission is granted for use when printed by Creative Communications. All other uses strictly prohibited.</dc:description>
  <cp:lastModifiedBy>Sue Heatherly</cp:lastModifiedBy>
  <cp:revision>99</cp:revision>
  <cp:lastPrinted>2006-06-12T20:06:42Z</cp:lastPrinted>
  <dcterms:created xsi:type="dcterms:W3CDTF">2006-06-09T16:00:09Z</dcterms:created>
  <dcterms:modified xsi:type="dcterms:W3CDTF">2018-07-07T00:54:39Z</dcterms:modified>
</cp:coreProperties>
</file>